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3870F-FBD9-5DD7-680E-7A698CA42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0B948D-976D-F900-8333-AFB3E0A75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AFCFD1-9657-EC4E-01EA-AB74B7A6E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17722D-0C03-8C3A-FF45-1FABA884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B09D42-3BFD-7DA1-CEAC-E2CD996B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74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0188DE-C083-B7A9-350A-03A29CC7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1C0BD2-2946-0FEF-67A0-E002CA781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B03D5E-CDF7-9F0F-DD65-C449F0445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693E40-D024-F3BD-2A53-D30800BA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E5950F-E44A-F778-7F70-CC791C16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52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264CC53-12BA-47DB-1DDF-B5A263BCF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1223CE-26C7-57AC-F7E3-CF424C456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E37254-AAD3-ABFF-9AE5-CAD75242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93FC3B-F9B3-2E89-51A1-B683B0F3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B8A480-5A45-BD7F-0ED3-0C4AC87E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23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A11BC-D9CE-A987-E92D-C76109D8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9489B3-4FDA-9886-C811-2D1362DF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62CEF0-757C-55E9-5D39-896F8643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F62989-DE0D-BEB6-0088-229A261D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2EEA07-A1CC-E7D5-A6C5-D3D373E0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40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467B27-B5F7-3051-8680-613D5532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4464B7-F0DC-7A2E-0394-895CBADB6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B5B7EC-40D2-B2EE-6DC1-D96EAEB3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223CB0-8657-C623-C73C-7E4E91ED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C6996A-2477-76B6-421D-A97A033D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9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8E644-D1E9-816F-54FE-D775BA2B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566B8C-93CE-4527-37CE-C363C1DC6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094E3A-8ED3-10C5-A661-4ED49B903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104C64-F228-073A-B523-79086C4C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071B1B-F239-A7D3-3A02-D45EF3A4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24815E-07ED-775C-D26C-5164BF8F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76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9DC4F3-D720-3C72-38EE-CB66C98E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8F08E1-6D15-9132-75F3-FA19C223C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E62891-2195-D0C5-C9C6-DD8C20387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9004BAC-71E7-C44E-00CF-9E1DD29AF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223175-4393-CD61-3517-D4DE34972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DFAF66-243E-0999-0CE6-7D2BBBB0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835235-79EA-E4BC-8039-AEC1E1D6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B73B51-D456-8F4C-46FB-B8FD1732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64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C90677-82A2-1D03-07ED-0ECE8FDB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ED7D72-F4B9-CDA7-7795-9FDBEDCE7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CB53E8F-054B-91AC-4322-58D49202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85E479-4665-8A8D-971B-9B5F6AC9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62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096E29-8C60-D5D0-235C-20FAD8C37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3551B6-66A6-851B-2A5C-7C6B76B3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12A1164-B43E-9DA8-21EF-0E12245F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74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C55B9-47C5-AA46-FB39-056E788F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A39E18-A7A1-1B58-9AE2-37239D443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9BFCB5-5BE9-F142-4442-723078B40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2862B6-F361-BCE5-2D52-B1F9644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2D7AF2-E5D2-48C9-6D5D-321EF2E3C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B91F0C-C512-D5AB-3B65-309EA52C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33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982-7396-F7A7-9AAF-4B3F3313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2BCDC2-DE96-1B4B-A138-A8017E1B6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C055A1A-FCA0-C208-C4A3-D373709F8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FCA9D1-BDBB-FD1D-763D-D32EB8FCF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406E72-387C-0C2C-48C2-687677795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7B3592-2A41-8B9D-75DD-9F77BC36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65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954EB4-B944-406C-429F-7C3E77A3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C6952F-083A-7A57-7AF9-40E4E11D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18C39C-CAA9-E412-A3BF-032BEEBC5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3F7D-8A5F-486B-8491-BD647BA571E5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295600-C8FC-A9A7-CEAE-5DA213E92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93D7C-EC57-13FB-EF6F-4EDEF2F4F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A6203-3710-493E-9C31-6D76DA2847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01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3DD19-B689-37A5-07E6-AD410ED3A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550863"/>
            <a:ext cx="9144000" cy="1049337"/>
          </a:xfrm>
        </p:spPr>
        <p:txBody>
          <a:bodyPr/>
          <a:lstStyle/>
          <a:p>
            <a:r>
              <a:rPr lang="de-DE" dirty="0">
                <a:solidFill>
                  <a:srgbClr val="25F939"/>
                </a:solidFill>
                <a:latin typeface="DF Wimped" pitchFamily="2" charset="0"/>
              </a:rPr>
              <a:t>Titel der Aktivität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B3A848-B787-6A7C-788A-DCD7DD60D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1849438"/>
            <a:ext cx="9144000" cy="1655762"/>
          </a:xfrm>
        </p:spPr>
        <p:txBody>
          <a:bodyPr/>
          <a:lstStyle/>
          <a:p>
            <a:r>
              <a:rPr lang="de-DE" dirty="0"/>
              <a:t>Hier bitte eine kleine Beschreibung einfügen, die Lust auf eine Teilnahme weckt </a:t>
            </a:r>
            <a:r>
              <a:rPr lang="de-DE" dirty="0">
                <a:sym typeface="Wingdings" panose="05000000000000000000" pitchFamily="2" charset="2"/>
              </a:rPr>
              <a:t> …</a:t>
            </a:r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C4747025-B7CB-29AA-00AB-2FF471E53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89878"/>
              </p:ext>
            </p:extLst>
          </p:nvPr>
        </p:nvGraphicFramePr>
        <p:xfrm>
          <a:off x="514904" y="3638550"/>
          <a:ext cx="6438346" cy="25958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{D7AC3CCA-C797-4891-BE02-D94E43425B78}</a:tableStyleId>
              </a:tblPr>
              <a:tblGrid>
                <a:gridCol w="2131039">
                  <a:extLst>
                    <a:ext uri="{9D8B030D-6E8A-4147-A177-3AD203B41FA5}">
                      <a16:colId xmlns:a16="http://schemas.microsoft.com/office/drawing/2014/main" val="1517064183"/>
                    </a:ext>
                  </a:extLst>
                </a:gridCol>
                <a:gridCol w="4307307">
                  <a:extLst>
                    <a:ext uri="{9D8B030D-6E8A-4147-A177-3AD203B41FA5}">
                      <a16:colId xmlns:a16="http://schemas.microsoft.com/office/drawing/2014/main" val="1090037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Termin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21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Uhrzeit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8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Ort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5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Alter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641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Mitzubringen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4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Ansprechpartner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81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Veranstalter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192714"/>
                  </a:ext>
                </a:extLst>
              </a:tr>
            </a:tbl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C89809A2-5CE7-8FAF-574E-2DDAA101B0C1}"/>
              </a:ext>
            </a:extLst>
          </p:cNvPr>
          <p:cNvSpPr/>
          <p:nvPr/>
        </p:nvSpPr>
        <p:spPr>
          <a:xfrm rot="1217601">
            <a:off x="8036150" y="3138274"/>
            <a:ext cx="3255362" cy="30046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Hier ist noch Platz für ein Bild vom Produkt, das hergestellt wird oder von einer ähnlichen Aktion im Vorjahr oder für euer Logo oder </a:t>
            </a:r>
            <a:r>
              <a:rPr lang="de-DE" dirty="0" err="1"/>
              <a:t>oder</a:t>
            </a:r>
            <a:r>
              <a:rPr lang="de-DE" dirty="0"/>
              <a:t> </a:t>
            </a:r>
            <a:r>
              <a:rPr lang="de-DE" dirty="0" err="1"/>
              <a:t>oder</a:t>
            </a:r>
            <a:r>
              <a:rPr lang="de-D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23902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DF Wimped</vt:lpstr>
      <vt:lpstr>Office</vt:lpstr>
      <vt:lpstr>Titel der Aktivität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Aktivität</dc:title>
  <dc:creator>Tamara Suffel</dc:creator>
  <cp:lastModifiedBy>Tamara Suffel</cp:lastModifiedBy>
  <cp:revision>5</cp:revision>
  <dcterms:created xsi:type="dcterms:W3CDTF">2023-03-30T11:43:14Z</dcterms:created>
  <dcterms:modified xsi:type="dcterms:W3CDTF">2023-04-12T12:14:54Z</dcterms:modified>
</cp:coreProperties>
</file>